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as Tommeh" initials="ET" lastIdx="1" clrIdx="0">
    <p:extLst>
      <p:ext uri="{19B8F6BF-5375-455C-9EA6-DF929625EA0E}">
        <p15:presenceInfo xmlns:p15="http://schemas.microsoft.com/office/powerpoint/2012/main" userId="47e4970a6f32f1c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056CC-37D2-4D79-A154-3C0E44ADCB84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6D597-3992-4FB9-A992-390899E9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86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6D597-3992-4FB9-A992-390899E97B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38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r>
              <a:rPr lang="en-US" smtClean="0"/>
              <a:t>11/25/2021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71F5CA-9C3A-463A-B136-DA15D4115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9487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11/25/2021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F5CA-9C3A-463A-B136-DA15D4115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9684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11/25/2021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F5CA-9C3A-463A-B136-DA15D4115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7292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11/25/2021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F5CA-9C3A-463A-B136-DA15D411502F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519072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11/25/2021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F5CA-9C3A-463A-B136-DA15D4115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7153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11/25/2021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F5CA-9C3A-463A-B136-DA15D4115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5110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11/25/2021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F5CA-9C3A-463A-B136-DA15D4115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97377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11/25/2021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F5CA-9C3A-463A-B136-DA15D4115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7823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11/25/2021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F5CA-9C3A-463A-B136-DA15D4115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2208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11/25/2021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F5CA-9C3A-463A-B136-DA15D4115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3794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11/25/2021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F5CA-9C3A-463A-B136-DA15D4115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1894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11/25/2021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F5CA-9C3A-463A-B136-DA15D4115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5259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11/25/2021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F5CA-9C3A-463A-B136-DA15D4115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1341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11/25/2021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F5CA-9C3A-463A-B136-DA15D4115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0016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11/25/2021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F5CA-9C3A-463A-B136-DA15D4115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7133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11/25/2021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F5CA-9C3A-463A-B136-DA15D4115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3214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11/25/2021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F5CA-9C3A-463A-B136-DA15D4115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370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11/25/2021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1F5CA-9C3A-463A-B136-DA15D4115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81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7128" y="2078327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en-US" sz="10700" b="1" dirty="0" smtClean="0"/>
              <a:t>Dot digital</a:t>
            </a:r>
            <a:br>
              <a:rPr lang="en-US" sz="10700" b="1" dirty="0" smtClean="0"/>
            </a:br>
            <a:r>
              <a:rPr lang="en-US" dirty="0" smtClean="0"/>
              <a:t>Website proposal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29966" y="6354471"/>
            <a:ext cx="771089" cy="365125"/>
          </a:xfrm>
        </p:spPr>
        <p:txBody>
          <a:bodyPr/>
          <a:lstStyle/>
          <a:p>
            <a:fld id="{7B71F5CA-9C3A-463A-B136-DA15D411502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9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9957" y="1279668"/>
            <a:ext cx="9905999" cy="5180589"/>
          </a:xfrm>
        </p:spPr>
        <p:txBody>
          <a:bodyPr>
            <a:normAutofit/>
          </a:bodyPr>
          <a:lstStyle/>
          <a:p>
            <a:r>
              <a:rPr lang="en-US" dirty="0" smtClean="0"/>
              <a:t>Searching a product: the search is done by typing a product name in the search bar, click on search button.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basic </a:t>
            </a:r>
            <a:r>
              <a:rPr lang="en-US" dirty="0" err="1" smtClean="0"/>
              <a:t>nlp</a:t>
            </a:r>
            <a:r>
              <a:rPr lang="en-US" dirty="0" smtClean="0"/>
              <a:t> is used: (search-nlp.js)</a:t>
            </a:r>
            <a:br>
              <a:rPr lang="en-US" dirty="0" smtClean="0"/>
            </a:br>
            <a:r>
              <a:rPr lang="en-US" dirty="0" smtClean="0"/>
              <a:t>			     ex.: mobile -&gt; mob   </a:t>
            </a:r>
            <a:br>
              <a:rPr lang="en-US" dirty="0" smtClean="0"/>
            </a:br>
            <a:r>
              <a:rPr lang="en-US" dirty="0" smtClean="0"/>
              <a:t>				flash -&gt; </a:t>
            </a:r>
            <a:r>
              <a:rPr lang="en-US" dirty="0" err="1" smtClean="0"/>
              <a:t>flh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cable  -&gt; </a:t>
            </a:r>
            <a:r>
              <a:rPr lang="en-US" dirty="0" err="1" smtClean="0"/>
              <a:t>abl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card -&gt; </a:t>
            </a:r>
            <a:r>
              <a:rPr lang="en-US" dirty="0" err="1" smtClean="0"/>
              <a:t>ard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memory -&gt; mem</a:t>
            </a:r>
            <a:br>
              <a:rPr lang="en-US" dirty="0" smtClean="0"/>
            </a:br>
            <a:r>
              <a:rPr lang="en-US" dirty="0" smtClean="0"/>
              <a:t>				charger -&gt; </a:t>
            </a:r>
            <a:r>
              <a:rPr lang="en-US" dirty="0" err="1" smtClean="0"/>
              <a:t>hrg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power -&gt; </a:t>
            </a:r>
            <a:r>
              <a:rPr lang="en-US" dirty="0" err="1" smtClean="0"/>
              <a:t>owr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bank -&gt; </a:t>
            </a:r>
            <a:r>
              <a:rPr lang="en-US" dirty="0" err="1" smtClean="0"/>
              <a:t>ank</a:t>
            </a:r>
            <a:r>
              <a:rPr lang="en-US" dirty="0" smtClean="0"/>
              <a:t>					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7410" y="6460257"/>
            <a:ext cx="771089" cy="365125"/>
          </a:xfrm>
        </p:spPr>
        <p:txBody>
          <a:bodyPr/>
          <a:lstStyle/>
          <a:p>
            <a:fld id="{7B71F5CA-9C3A-463A-B136-DA15D411502F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1412" y="1486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smtClean="0"/>
              <a:t>General topics &amp; functionality</a:t>
            </a:r>
            <a:endParaRPr lang="en-US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41412" y="6458154"/>
            <a:ext cx="3199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nlp</a:t>
            </a:r>
            <a:r>
              <a:rPr lang="en-US" dirty="0" smtClean="0"/>
              <a:t>: neural language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432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559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Searching for a product - 2</a:t>
            </a:r>
            <a:endParaRPr lang="en-US" sz="44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916" y="1218844"/>
            <a:ext cx="4953691" cy="59063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7410" y="6492875"/>
            <a:ext cx="771089" cy="365125"/>
          </a:xfrm>
        </p:spPr>
        <p:txBody>
          <a:bodyPr/>
          <a:lstStyle/>
          <a:p>
            <a:fld id="{7B71F5CA-9C3A-463A-B136-DA15D411502F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7" name="Straight Arrow Connector 6"/>
          <p:cNvCxnSpPr>
            <a:stCxn id="5" idx="2"/>
            <a:endCxn id="8" idx="0"/>
          </p:cNvCxnSpPr>
          <p:nvPr/>
        </p:nvCxnSpPr>
        <p:spPr>
          <a:xfrm flipH="1">
            <a:off x="5775761" y="1809476"/>
            <a:ext cx="1" cy="476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364" y="2286204"/>
            <a:ext cx="3474794" cy="4156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94" y="3178630"/>
            <a:ext cx="8177934" cy="3323278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10" idx="0"/>
          </p:cNvCxnSpPr>
          <p:nvPr/>
        </p:nvCxnSpPr>
        <p:spPr>
          <a:xfrm flipH="1">
            <a:off x="5775761" y="2711355"/>
            <a:ext cx="2" cy="467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041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1196541"/>
            <a:ext cx="9905999" cy="3541714"/>
          </a:xfrm>
        </p:spPr>
        <p:txBody>
          <a:bodyPr/>
          <a:lstStyle/>
          <a:p>
            <a:r>
              <a:rPr lang="en-US" dirty="0" smtClean="0"/>
              <a:t>Product card clicked: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7409" y="6479025"/>
            <a:ext cx="771089" cy="365125"/>
          </a:xfrm>
        </p:spPr>
        <p:txBody>
          <a:bodyPr/>
          <a:lstStyle/>
          <a:p>
            <a:fld id="{7B71F5CA-9C3A-463A-B136-DA15D411502F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2" y="13412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General topics &amp; functionality</a:t>
            </a:r>
            <a:endParaRPr lang="en-US" sz="4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" t="3799" r="1988" b="24285"/>
          <a:stretch/>
        </p:blipFill>
        <p:spPr>
          <a:xfrm>
            <a:off x="4073236" y="1294044"/>
            <a:ext cx="5403272" cy="3048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6" idx="2"/>
          </p:cNvCxnSpPr>
          <p:nvPr/>
        </p:nvCxnSpPr>
        <p:spPr>
          <a:xfrm>
            <a:off x="6774872" y="1598844"/>
            <a:ext cx="0" cy="437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746" y="2075469"/>
            <a:ext cx="9138663" cy="361068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02871" y="2268337"/>
            <a:ext cx="2937164" cy="2701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85998" y="5162841"/>
            <a:ext cx="2770909" cy="471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403272" y="3619155"/>
            <a:ext cx="1690254" cy="556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320144" y="4273293"/>
            <a:ext cx="1928451" cy="674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403272" y="4969973"/>
            <a:ext cx="1246909" cy="428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08617" y="4947633"/>
            <a:ext cx="1246909" cy="563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38" idx="3"/>
          </p:cNvCxnSpPr>
          <p:nvPr/>
        </p:nvCxnSpPr>
        <p:spPr>
          <a:xfrm flipH="1" flipV="1">
            <a:off x="1947609" y="2628184"/>
            <a:ext cx="1723843" cy="97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40" idx="2"/>
          </p:cNvCxnSpPr>
          <p:nvPr/>
        </p:nvCxnSpPr>
        <p:spPr>
          <a:xfrm flipH="1" flipV="1">
            <a:off x="1086502" y="4854114"/>
            <a:ext cx="1572237" cy="6808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140229" y="1978218"/>
            <a:ext cx="3142316" cy="1881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27272" y="2584892"/>
            <a:ext cx="4397737" cy="2118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42" idx="0"/>
          </p:cNvCxnSpPr>
          <p:nvPr/>
        </p:nvCxnSpPr>
        <p:spPr>
          <a:xfrm flipH="1">
            <a:off x="7315198" y="5367280"/>
            <a:ext cx="180109" cy="540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42" idx="0"/>
          </p:cNvCxnSpPr>
          <p:nvPr/>
        </p:nvCxnSpPr>
        <p:spPr>
          <a:xfrm>
            <a:off x="5661428" y="5367280"/>
            <a:ext cx="1653770" cy="540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-50182" y="2397351"/>
            <a:ext cx="1997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Main image container:</a:t>
            </a:r>
          </a:p>
          <a:p>
            <a:r>
              <a:rPr lang="en-US" sz="1200" dirty="0" smtClean="0"/>
              <a:t>Does zooming effect on hover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32737" y="3469119"/>
            <a:ext cx="15075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 slider:</a:t>
            </a:r>
          </a:p>
          <a:p>
            <a:r>
              <a:rPr lang="en-US" sz="1400" dirty="0" smtClean="0"/>
              <a:t>Contains four images of each product, changes main image container on click.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5541814" y="5908208"/>
            <a:ext cx="3546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Add to cart/wish list button:</a:t>
            </a:r>
          </a:p>
          <a:p>
            <a:r>
              <a:rPr lang="en-US" sz="1400" dirty="0" smtClean="0"/>
              <a:t>Made for future plans (does nothing in current phase)</a:t>
            </a:r>
            <a:endParaRPr 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8052015" y="1705584"/>
            <a:ext cx="207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Colors available(sub category)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1255668" y="2227127"/>
            <a:ext cx="93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Sizes available(sub category)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7002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8" grpId="0"/>
      <p:bldP spid="40" grpId="0"/>
      <p:bldP spid="42" grpId="0"/>
      <p:bldP spid="47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Products card clicked - 2</a:t>
            </a:r>
            <a:endParaRPr lang="en-US" sz="44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58" y="2577090"/>
            <a:ext cx="9144304" cy="35417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7410" y="6492875"/>
            <a:ext cx="771089" cy="365125"/>
          </a:xfrm>
        </p:spPr>
        <p:txBody>
          <a:bodyPr/>
          <a:lstStyle/>
          <a:p>
            <a:fld id="{7B71F5CA-9C3A-463A-B136-DA15D411502F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06968" y="1293904"/>
            <a:ext cx="777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Second part of the section shows a slider contains similar products with shared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924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918" y="2097088"/>
            <a:ext cx="7392987" cy="43951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7410" y="6492232"/>
            <a:ext cx="771089" cy="365125"/>
          </a:xfrm>
        </p:spPr>
        <p:txBody>
          <a:bodyPr/>
          <a:lstStyle/>
          <a:p>
            <a:fld id="{7B71F5CA-9C3A-463A-B136-DA15D411502F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1412" y="13412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General topics &amp; functionality</a:t>
            </a:r>
            <a:endParaRPr lang="en-US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605736" y="1381866"/>
            <a:ext cx="6360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Hovering a product image: (zoomls.js-zoomls.css)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3546764" y="3186545"/>
            <a:ext cx="1828800" cy="1773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078182" y="3519055"/>
            <a:ext cx="2438400" cy="38792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0323" y="3211278"/>
            <a:ext cx="2217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Displays &amp; follows the cursor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2860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31604"/>
            <a:ext cx="9905999" cy="3541714"/>
          </a:xfrm>
        </p:spPr>
        <p:txBody>
          <a:bodyPr/>
          <a:lstStyle/>
          <a:p>
            <a:r>
              <a:rPr lang="en-US" dirty="0" smtClean="0"/>
              <a:t>Admin page: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7410" y="6478937"/>
            <a:ext cx="771089" cy="365125"/>
          </a:xfrm>
        </p:spPr>
        <p:txBody>
          <a:bodyPr/>
          <a:lstStyle/>
          <a:p>
            <a:fld id="{7B71F5CA-9C3A-463A-B136-DA15D411502F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1412" y="13412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General topics &amp; functionality</a:t>
            </a:r>
            <a:endParaRPr lang="en-US" sz="4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01" y="2493039"/>
            <a:ext cx="8630019" cy="37953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44982" y="173988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/admin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04513" y="1739156"/>
            <a:ext cx="6859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Accessible only when the user’s seller column is set to true in database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Accessible only when logged in or else goes to /login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906982" y="2590800"/>
            <a:ext cx="762000" cy="3740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603673" y="3246922"/>
            <a:ext cx="1246909" cy="479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18509" y="3934691"/>
            <a:ext cx="2147455" cy="2353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87982" y="3934691"/>
            <a:ext cx="491836" cy="955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371600" y="2769305"/>
            <a:ext cx="26329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1141412" y="4170218"/>
            <a:ext cx="2003570" cy="1108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618911" y="4308764"/>
            <a:ext cx="2786835" cy="1248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8" idx="2"/>
          </p:cNvCxnSpPr>
          <p:nvPr/>
        </p:nvCxnSpPr>
        <p:spPr>
          <a:xfrm flipV="1">
            <a:off x="9573491" y="3077629"/>
            <a:ext cx="1634410" cy="2776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8997" y="2385487"/>
            <a:ext cx="1141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Admin’s username stored in DB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05757" y="3558583"/>
            <a:ext cx="1513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Products were added by that admin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643630" y="5046289"/>
            <a:ext cx="10054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Buttons: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Edit 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Show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Delete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0383188" y="2554409"/>
            <a:ext cx="1649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Add product button:</a:t>
            </a:r>
          </a:p>
          <a:p>
            <a:r>
              <a:rPr lang="en-US" sz="1400" dirty="0" err="1" smtClean="0"/>
              <a:t>Href</a:t>
            </a:r>
            <a:r>
              <a:rPr lang="en-US" sz="1400" dirty="0" smtClean="0"/>
              <a:t>=/add-product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72615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 animBg="1"/>
      <p:bldP spid="14" grpId="0" animBg="1"/>
      <p:bldP spid="15" grpId="0" animBg="1"/>
      <p:bldP spid="24" grpId="0"/>
      <p:bldP spid="25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1348941"/>
            <a:ext cx="9905999" cy="3541714"/>
          </a:xfrm>
        </p:spPr>
        <p:txBody>
          <a:bodyPr/>
          <a:lstStyle/>
          <a:p>
            <a:r>
              <a:rPr lang="en-US" dirty="0" smtClean="0"/>
              <a:t>Add new product: /add-product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7410" y="6395892"/>
            <a:ext cx="771089" cy="365125"/>
          </a:xfrm>
        </p:spPr>
        <p:txBody>
          <a:bodyPr/>
          <a:lstStyle/>
          <a:p>
            <a:fld id="{7B71F5CA-9C3A-463A-B136-DA15D411502F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2" y="13412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General topics &amp; functionality</a:t>
            </a:r>
            <a:endParaRPr lang="en-US" sz="4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857807" y="1428033"/>
            <a:ext cx="3618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Accessible only when user’s admin.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0" y="1876457"/>
            <a:ext cx="10058400" cy="43021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75019" y="2140215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Random generated ID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4410" y="1876457"/>
            <a:ext cx="647576" cy="263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741986" y="2061123"/>
            <a:ext cx="13629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83508" y="1822196"/>
            <a:ext cx="298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Admin’s username stored in DB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1200" y="4364182"/>
            <a:ext cx="8271164" cy="429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440873" y="3915757"/>
            <a:ext cx="540326" cy="663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09792" y="3188530"/>
            <a:ext cx="1643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*Same as product name (read-only)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797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  <p:bldP spid="14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102026"/>
            <a:ext cx="9905999" cy="3541714"/>
          </a:xfrm>
        </p:spPr>
        <p:txBody>
          <a:bodyPr/>
          <a:lstStyle/>
          <a:p>
            <a:r>
              <a:rPr lang="en-US" dirty="0" smtClean="0"/>
              <a:t>Add-product - 2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7410" y="6474210"/>
            <a:ext cx="771089" cy="365125"/>
          </a:xfrm>
        </p:spPr>
        <p:txBody>
          <a:bodyPr/>
          <a:lstStyle/>
          <a:p>
            <a:fld id="{7B71F5CA-9C3A-463A-B136-DA15D411502F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2" y="12027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General topics &amp; functionality</a:t>
            </a:r>
            <a:endParaRPr lang="en-US" sz="4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58" y="1717963"/>
            <a:ext cx="10227105" cy="49388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12181" y="1781706"/>
            <a:ext cx="221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Categories available.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41412" y="1717963"/>
            <a:ext cx="9803679" cy="496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93819" y="4762895"/>
            <a:ext cx="42867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Tags used in each product:</a:t>
            </a:r>
          </a:p>
          <a:p>
            <a:r>
              <a:rPr lang="en-US" sz="1600" b="1" dirty="0" smtClean="0">
                <a:solidFill>
                  <a:srgbClr val="FF0000"/>
                </a:solidFill>
              </a:rPr>
              <a:t>Using split() function after each ‘,’</a:t>
            </a:r>
          </a:p>
          <a:p>
            <a:r>
              <a:rPr lang="en-US" sz="1600" b="1" dirty="0" smtClean="0">
                <a:solidFill>
                  <a:srgbClr val="FF0000"/>
                </a:solidFill>
              </a:rPr>
              <a:t>Ex: flash memory, storage, </a:t>
            </a:r>
            <a:r>
              <a:rPr lang="en-US" sz="1600" b="1" dirty="0" err="1" smtClean="0">
                <a:solidFill>
                  <a:srgbClr val="FF0000"/>
                </a:solidFill>
              </a:rPr>
              <a:t>otg</a:t>
            </a:r>
            <a:r>
              <a:rPr lang="en-US" sz="1600" b="1" dirty="0" smtClean="0">
                <a:solidFill>
                  <a:srgbClr val="FF0000"/>
                </a:solidFill>
              </a:rPr>
              <a:t> -&gt; flash memory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	</a:t>
            </a:r>
            <a:r>
              <a:rPr lang="en-US" sz="1600" b="1" dirty="0" smtClean="0">
                <a:solidFill>
                  <a:srgbClr val="FF0000"/>
                </a:solidFill>
              </a:rPr>
              <a:t>					    storage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	</a:t>
            </a:r>
            <a:r>
              <a:rPr lang="en-US" sz="1600" b="1" dirty="0" smtClean="0">
                <a:solidFill>
                  <a:srgbClr val="FF0000"/>
                </a:solidFill>
              </a:rPr>
              <a:t>					    </a:t>
            </a:r>
            <a:r>
              <a:rPr lang="en-US" sz="1600" b="1" dirty="0" err="1" smtClean="0">
                <a:solidFill>
                  <a:srgbClr val="FF0000"/>
                </a:solidFill>
              </a:rPr>
              <a:t>otg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858" y="6276109"/>
            <a:ext cx="1748487" cy="380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09455" y="6212043"/>
            <a:ext cx="6301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future plans, private column for each product (</a:t>
            </a:r>
            <a:r>
              <a:rPr lang="en-US" dirty="0" err="1" smtClean="0">
                <a:solidFill>
                  <a:srgbClr val="FF0000"/>
                </a:solidFill>
              </a:rPr>
              <a:t>boolean</a:t>
            </a:r>
            <a:r>
              <a:rPr lang="en-US" dirty="0" smtClean="0">
                <a:solidFill>
                  <a:srgbClr val="FF0000"/>
                </a:solidFill>
              </a:rPr>
              <a:t>- true/false)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839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2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94044"/>
            <a:ext cx="9905999" cy="3541714"/>
          </a:xfrm>
        </p:spPr>
        <p:txBody>
          <a:bodyPr/>
          <a:lstStyle/>
          <a:p>
            <a:r>
              <a:rPr lang="en-US" dirty="0" smtClean="0"/>
              <a:t>Add-product -3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7411" y="6492875"/>
            <a:ext cx="771089" cy="365125"/>
          </a:xfrm>
        </p:spPr>
        <p:txBody>
          <a:bodyPr/>
          <a:lstStyle/>
          <a:p>
            <a:fld id="{7B71F5CA-9C3A-463A-B136-DA15D411502F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2" y="12027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General topics &amp; functionality</a:t>
            </a:r>
            <a:endParaRPr lang="en-US" sz="4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55" y="1869769"/>
            <a:ext cx="8270711" cy="39303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37164" y="1842655"/>
            <a:ext cx="2604654" cy="3394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94218" y="2327564"/>
            <a:ext cx="2951018" cy="845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708073" y="4045527"/>
            <a:ext cx="3726872" cy="429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94218" y="4488873"/>
            <a:ext cx="2951018" cy="346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84764" y="5237018"/>
            <a:ext cx="1094509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93127" y="5289982"/>
            <a:ext cx="886691" cy="404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676400" y="2507673"/>
            <a:ext cx="1260764" cy="24245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370618" y="1598844"/>
            <a:ext cx="200891" cy="72872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434945" y="4260272"/>
            <a:ext cx="1103198" cy="3075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38" idx="2"/>
          </p:cNvCxnSpPr>
          <p:nvPr/>
        </p:nvCxnSpPr>
        <p:spPr>
          <a:xfrm flipV="1">
            <a:off x="8645236" y="4275650"/>
            <a:ext cx="2573299" cy="47029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1"/>
          </p:cNvCxnSpPr>
          <p:nvPr/>
        </p:nvCxnSpPr>
        <p:spPr>
          <a:xfrm flipH="1">
            <a:off x="1828800" y="5465618"/>
            <a:ext cx="955964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42" idx="1"/>
          </p:cNvCxnSpPr>
          <p:nvPr/>
        </p:nvCxnSpPr>
        <p:spPr>
          <a:xfrm>
            <a:off x="4336472" y="5721332"/>
            <a:ext cx="1035459" cy="55679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35506" y="2142898"/>
            <a:ext cx="125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show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550727" y="1114863"/>
            <a:ext cx="22719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Upload images container:</a:t>
            </a:r>
          </a:p>
          <a:p>
            <a:r>
              <a:rPr lang="en-US" sz="1400" dirty="0" smtClean="0"/>
              <a:t>Max allowed four images,</a:t>
            </a:r>
          </a:p>
          <a:p>
            <a:r>
              <a:rPr lang="en-US" sz="1400" dirty="0" smtClean="0"/>
              <a:t>Can be one image</a:t>
            </a:r>
          </a:p>
          <a:p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10242594" y="3967873"/>
            <a:ext cx="1951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Available sub categories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152400" y="4597484"/>
            <a:ext cx="167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Add product button:</a:t>
            </a:r>
          </a:p>
          <a:p>
            <a:r>
              <a:rPr lang="en-US" sz="1400" dirty="0" smtClean="0"/>
              <a:t>Insert new product info to DB,</a:t>
            </a:r>
            <a:br>
              <a:rPr lang="en-US" sz="1400" dirty="0" smtClean="0"/>
            </a:br>
            <a:r>
              <a:rPr lang="en-US" sz="1400" dirty="0" smtClean="0"/>
              <a:t>after applying validation form (server-side)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71931" y="5801074"/>
            <a:ext cx="3595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Save draft button:</a:t>
            </a:r>
          </a:p>
          <a:p>
            <a:r>
              <a:rPr lang="en-US" sz="1400" dirty="0" smtClean="0"/>
              <a:t>Stores new product information to DB but does not display until it’s draft column in the DB goes to false. </a:t>
            </a:r>
          </a:p>
        </p:txBody>
      </p:sp>
    </p:spTree>
    <p:extLst>
      <p:ext uri="{BB962C8B-B14F-4D97-AF65-F5344CB8AC3E}">
        <p14:creationId xmlns:p14="http://schemas.microsoft.com/office/powerpoint/2010/main" val="1023062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6" grpId="0"/>
      <p:bldP spid="37" grpId="0"/>
      <p:bldP spid="38" grpId="0"/>
      <p:bldP spid="41" grpId="0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16939"/>
            <a:ext cx="9905999" cy="3541714"/>
          </a:xfrm>
        </p:spPr>
        <p:txBody>
          <a:bodyPr/>
          <a:lstStyle/>
          <a:p>
            <a:r>
              <a:rPr lang="en-US" dirty="0" smtClean="0"/>
              <a:t>Typing an unknown destination (</a:t>
            </a:r>
            <a:r>
              <a:rPr lang="en-US" dirty="0" err="1" smtClean="0"/>
              <a:t>url</a:t>
            </a:r>
            <a:r>
              <a:rPr lang="en-US" dirty="0" smtClean="0"/>
              <a:t>):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F5CA-9C3A-463A-B136-DA15D411502F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1412" y="189547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General topics &amp; functionality</a:t>
            </a:r>
            <a:endParaRPr lang="en-US" sz="4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" t="3773" r="4834"/>
          <a:stretch/>
        </p:blipFill>
        <p:spPr>
          <a:xfrm>
            <a:off x="6054437" y="2341418"/>
            <a:ext cx="4405746" cy="42412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8174182" y="2765546"/>
            <a:ext cx="0" cy="858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" t="-10858" r="11690" b="23597"/>
          <a:stretch/>
        </p:blipFill>
        <p:spPr>
          <a:xfrm>
            <a:off x="7329054" y="3588328"/>
            <a:ext cx="2618509" cy="478164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6345384" y="3791240"/>
            <a:ext cx="983670" cy="3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1" y="3152999"/>
            <a:ext cx="5906553" cy="2218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51565" y="4918364"/>
            <a:ext cx="471054" cy="249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4" idx="3"/>
          </p:cNvCxnSpPr>
          <p:nvPr/>
        </p:nvCxnSpPr>
        <p:spPr>
          <a:xfrm>
            <a:off x="4322619" y="5043055"/>
            <a:ext cx="2549236" cy="84021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69021" y="5883132"/>
            <a:ext cx="226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Anchor to return /root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5382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 smtClean="0"/>
              <a:t>Abstract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72396"/>
            <a:ext cx="9905999" cy="39296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drivers for electronic commerce are both technological (under the tremendous pressure of innovation) and business oriented. This paper will highlight some guidelines for companies who are entering into E-commerce to create an E-commerce strategy or who already have an E-commerce presence to revise their existing strategy.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E-Commerce is now seen as a reality for many businesses and a normal part of a business plan. The immediate benefits, in terms of cost savings, efficiencies and enhanced profitability are clear at every stage in the supply chain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Adopting </a:t>
            </a:r>
            <a:r>
              <a:rPr lang="en-US" dirty="0" smtClean="0"/>
              <a:t>e-business </a:t>
            </a:r>
            <a:r>
              <a:rPr lang="en-US" dirty="0"/>
              <a:t>is no longer a competitive advantage, but a normal business process, without which an enterprise is unlikely to survive in the New </a:t>
            </a:r>
            <a:r>
              <a:rPr lang="en-US" dirty="0" smtClean="0"/>
              <a:t>economy.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7411" y="6409747"/>
            <a:ext cx="771089" cy="365125"/>
          </a:xfrm>
        </p:spPr>
        <p:txBody>
          <a:bodyPr/>
          <a:lstStyle/>
          <a:p>
            <a:fld id="{7B71F5CA-9C3A-463A-B136-DA15D411502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98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Site map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291" y="1196541"/>
            <a:ext cx="11319736" cy="4968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following site map is proposed, the site map may change during the development of future plans.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Home page 		 Products container 	     Collection section 	        Contact us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7411" y="6492875"/>
            <a:ext cx="771089" cy="365125"/>
          </a:xfrm>
        </p:spPr>
        <p:txBody>
          <a:bodyPr/>
          <a:lstStyle/>
          <a:p>
            <a:fld id="{7B71F5CA-9C3A-463A-B136-DA15D411502F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8" y="3435927"/>
            <a:ext cx="2631048" cy="11910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031" y="3395917"/>
            <a:ext cx="3209128" cy="1231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02" y="3395917"/>
            <a:ext cx="1829819" cy="23230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48" y="3435927"/>
            <a:ext cx="3169853" cy="10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36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Home page</a:t>
            </a:r>
            <a:endParaRPr lang="en-US" sz="44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55" y="1002579"/>
            <a:ext cx="7823911" cy="35417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7410" y="6492875"/>
            <a:ext cx="771089" cy="365125"/>
          </a:xfrm>
        </p:spPr>
        <p:txBody>
          <a:bodyPr/>
          <a:lstStyle/>
          <a:p>
            <a:fld id="{7B71F5CA-9C3A-463A-B136-DA15D411502F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7" name="Straight Arrow Connector 6"/>
          <p:cNvCxnSpPr>
            <a:endCxn id="32" idx="0"/>
          </p:cNvCxnSpPr>
          <p:nvPr/>
        </p:nvCxnSpPr>
        <p:spPr>
          <a:xfrm>
            <a:off x="9005455" y="1246909"/>
            <a:ext cx="2127360" cy="2051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585254" y="1477093"/>
            <a:ext cx="67197" cy="3823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6" idx="1"/>
            <a:endCxn id="20" idx="0"/>
          </p:cNvCxnSpPr>
          <p:nvPr/>
        </p:nvCxnSpPr>
        <p:spPr>
          <a:xfrm flipH="1">
            <a:off x="1357746" y="1201843"/>
            <a:ext cx="1599252" cy="6559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3" idx="2"/>
          </p:cNvCxnSpPr>
          <p:nvPr/>
        </p:nvCxnSpPr>
        <p:spPr>
          <a:xfrm>
            <a:off x="6076950" y="1543815"/>
            <a:ext cx="0" cy="3777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0" y="1857769"/>
            <a:ext cx="2715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Image: logo</a:t>
            </a:r>
          </a:p>
          <a:p>
            <a:r>
              <a:rPr lang="en-US" b="1" dirty="0" smtClean="0"/>
              <a:t>On click location.href=‘/’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4965700" y="1371600"/>
            <a:ext cx="2222500" cy="172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935980" y="1059180"/>
            <a:ext cx="2301240" cy="259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956998" y="1002579"/>
            <a:ext cx="691265" cy="398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229243" y="1002579"/>
            <a:ext cx="619482" cy="398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9956967" y="3298785"/>
            <a:ext cx="23516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User icon:</a:t>
            </a:r>
          </a:p>
          <a:p>
            <a:pPr marL="285750" indent="-285750">
              <a:buFontTx/>
              <a:buChar char="-"/>
            </a:pPr>
            <a:r>
              <a:rPr lang="en-US" sz="1200" dirty="0" smtClean="0"/>
              <a:t>Displays box including Logged in as, username, logout button (when logged in)</a:t>
            </a:r>
          </a:p>
          <a:p>
            <a:pPr marL="285750" indent="-285750">
              <a:buFontTx/>
              <a:buChar char="-"/>
            </a:pPr>
            <a:r>
              <a:rPr lang="en-US" sz="1200" dirty="0" smtClean="0"/>
              <a:t>Displays box including Log in to start the shipping, login button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7152354" y="5300344"/>
            <a:ext cx="27732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Search button</a:t>
            </a:r>
            <a:r>
              <a:rPr lang="en-US" dirty="0" smtClean="0"/>
              <a:t>: </a:t>
            </a:r>
          </a:p>
          <a:p>
            <a:r>
              <a:rPr lang="en-US" sz="1200" dirty="0" smtClean="0"/>
              <a:t>on click location.href=‘/search/</a:t>
            </a:r>
            <a:r>
              <a:rPr lang="en-US" sz="1200" dirty="0" err="1" smtClean="0"/>
              <a:t>searchKey</a:t>
            </a:r>
            <a:r>
              <a:rPr lang="en-US" sz="1200" dirty="0" smtClean="0"/>
              <a:t>’</a:t>
            </a:r>
          </a:p>
          <a:p>
            <a:r>
              <a:rPr lang="en-US" sz="1200" dirty="0" smtClean="0"/>
              <a:t>(only if search bar is not empty)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4452417" y="5177538"/>
            <a:ext cx="26341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List</a:t>
            </a:r>
            <a:r>
              <a:rPr lang="en-US" dirty="0" smtClean="0"/>
              <a:t>:</a:t>
            </a:r>
          </a:p>
          <a:p>
            <a:pPr algn="ctr"/>
            <a:r>
              <a:rPr lang="en-US" sz="1200" dirty="0" smtClean="0"/>
              <a:t>Categories</a:t>
            </a:r>
          </a:p>
          <a:p>
            <a:pPr algn="ctr"/>
            <a:r>
              <a:rPr lang="en-US" sz="1200" dirty="0" smtClean="0"/>
              <a:t> on click location.href=‘search/keyword’</a:t>
            </a:r>
            <a:endParaRPr lang="en-US" sz="1200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285359" y="1269279"/>
            <a:ext cx="3668711" cy="4052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667887" y="5254370"/>
            <a:ext cx="1211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Search bar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514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5" grpId="0" animBg="1"/>
      <p:bldP spid="26" grpId="0" animBg="1"/>
      <p:bldP spid="28" grpId="0" animBg="1"/>
      <p:bldP spid="32" grpId="0"/>
      <p:bldP spid="34" grpId="0"/>
      <p:bldP spid="35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 smtClean="0"/>
              <a:t>Products container</a:t>
            </a:r>
            <a:endParaRPr lang="en-US" sz="44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083" y="1848644"/>
            <a:ext cx="9232782" cy="35417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7411" y="6492875"/>
            <a:ext cx="771089" cy="365125"/>
          </a:xfrm>
        </p:spPr>
        <p:txBody>
          <a:bodyPr/>
          <a:lstStyle/>
          <a:p>
            <a:fld id="{7B71F5CA-9C3A-463A-B136-DA15D411502F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78020" y="1955800"/>
            <a:ext cx="846079" cy="3327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55200" y="2019300"/>
            <a:ext cx="766203" cy="3327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0276321" y="3340100"/>
            <a:ext cx="886979" cy="1651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47700" y="3340100"/>
            <a:ext cx="1257300" cy="12573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940300" y="2400300"/>
            <a:ext cx="2501900" cy="294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24099" y="2400300"/>
            <a:ext cx="2501900" cy="294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56501" y="2400300"/>
            <a:ext cx="2501900" cy="294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7090637" y="4114800"/>
            <a:ext cx="761999" cy="2228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149200" y="3994150"/>
            <a:ext cx="903974" cy="2349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20324" y="4019550"/>
            <a:ext cx="3313564" cy="2324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4716" y="4697858"/>
            <a:ext cx="1296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Arrow</a:t>
            </a:r>
            <a:r>
              <a:rPr lang="en-US" sz="1200" dirty="0" smtClean="0"/>
              <a:t>(full height)</a:t>
            </a:r>
          </a:p>
          <a:p>
            <a:r>
              <a:rPr lang="en-US" sz="1200" dirty="0" smtClean="0"/>
              <a:t>On click</a:t>
            </a:r>
          </a:p>
          <a:p>
            <a:r>
              <a:rPr lang="en-US" sz="1200" dirty="0" smtClean="0"/>
              <a:t> moves the slider to the left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0774656" y="5035550"/>
            <a:ext cx="1296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Arrow</a:t>
            </a:r>
            <a:r>
              <a:rPr lang="en-US" sz="1200" dirty="0" smtClean="0"/>
              <a:t>(full height)</a:t>
            </a:r>
          </a:p>
          <a:p>
            <a:r>
              <a:rPr lang="en-US" sz="1200" dirty="0" smtClean="0"/>
              <a:t>On click</a:t>
            </a:r>
          </a:p>
          <a:p>
            <a:r>
              <a:rPr lang="en-US" sz="1200" dirty="0" smtClean="0"/>
              <a:t> moves the slider to the right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5113137" y="6304002"/>
            <a:ext cx="38415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Product card</a:t>
            </a:r>
            <a:r>
              <a:rPr lang="en-US" dirty="0" smtClean="0"/>
              <a:t>:</a:t>
            </a:r>
          </a:p>
          <a:p>
            <a:pPr algn="ctr"/>
            <a:r>
              <a:rPr lang="en-US" sz="1200" dirty="0" smtClean="0"/>
              <a:t>On click (anywhere)-&gt; location.href=‘/products/</a:t>
            </a:r>
            <a:r>
              <a:rPr lang="en-US" sz="1200" dirty="0" err="1" smtClean="0"/>
              <a:t>product_id</a:t>
            </a:r>
            <a:r>
              <a:rPr lang="en-US" sz="1200" dirty="0" smtClean="0"/>
              <a:t>’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3700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  <p:bldP spid="16" grpId="0" animBg="1"/>
      <p:bldP spid="17" grpId="0" animBg="1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 smtClean="0"/>
              <a:t>collections</a:t>
            </a:r>
            <a:endParaRPr lang="en-US" sz="44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414" y="1661801"/>
            <a:ext cx="3667996" cy="465676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F5CA-9C3A-463A-B136-DA15D411502F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60414" y="2527300"/>
            <a:ext cx="1833998" cy="190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4412" y="2527300"/>
            <a:ext cx="1833998" cy="190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60414" y="4432300"/>
            <a:ext cx="1833998" cy="190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4412" y="4432300"/>
            <a:ext cx="1833998" cy="190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426416" y="3352800"/>
            <a:ext cx="4482384" cy="876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286000" y="3352800"/>
            <a:ext cx="2717800" cy="649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426416" y="4648200"/>
            <a:ext cx="4622800" cy="827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426416" y="4432300"/>
            <a:ext cx="2717800" cy="10432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6870" y="3849856"/>
            <a:ext cx="21595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Collection title:</a:t>
            </a:r>
          </a:p>
          <a:p>
            <a:r>
              <a:rPr lang="en-US" sz="1400" dirty="0" smtClean="0"/>
              <a:t>On click -&gt; location.href=</a:t>
            </a:r>
          </a:p>
          <a:p>
            <a:r>
              <a:rPr lang="en-US" sz="1400" dirty="0" smtClean="0"/>
              <a:t>‘/search/</a:t>
            </a:r>
            <a:r>
              <a:rPr lang="en-US" sz="1400" dirty="0" err="1" smtClean="0"/>
              <a:t>collectionTtile</a:t>
            </a:r>
            <a:r>
              <a:rPr lang="en-US" sz="1400" dirty="0" smtClean="0"/>
              <a:t>’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62269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 smtClean="0"/>
              <a:t>Contact us</a:t>
            </a:r>
            <a:endParaRPr lang="en-US" sz="44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650" b="2570"/>
          <a:stretch/>
        </p:blipFill>
        <p:spPr>
          <a:xfrm>
            <a:off x="1141413" y="2357816"/>
            <a:ext cx="9742487" cy="311588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7411" y="6315074"/>
            <a:ext cx="771089" cy="365125"/>
          </a:xfrm>
        </p:spPr>
        <p:txBody>
          <a:bodyPr/>
          <a:lstStyle/>
          <a:p>
            <a:fld id="{7B71F5CA-9C3A-463A-B136-DA15D41150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68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951" y="10991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footer</a:t>
            </a:r>
            <a:endParaRPr lang="en-US" sz="44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" t="1748" r="1382"/>
          <a:stretch/>
        </p:blipFill>
        <p:spPr>
          <a:xfrm>
            <a:off x="1562100" y="2641600"/>
            <a:ext cx="9029700" cy="3479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16121" y="5938837"/>
            <a:ext cx="771089" cy="365125"/>
          </a:xfrm>
        </p:spPr>
        <p:txBody>
          <a:bodyPr/>
          <a:lstStyle/>
          <a:p>
            <a:fld id="{7B71F5CA-9C3A-463A-B136-DA15D411502F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63800" y="3478854"/>
            <a:ext cx="1295400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22522" y="3497871"/>
            <a:ext cx="1295400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75164" y="3497871"/>
            <a:ext cx="1295400" cy="571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911600" y="2438400"/>
            <a:ext cx="4978400" cy="1339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924300" y="2467769"/>
            <a:ext cx="2057400" cy="1310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086100" y="2438400"/>
            <a:ext cx="825500" cy="1358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36503" y="1882994"/>
            <a:ext cx="3415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List-items: </a:t>
            </a:r>
          </a:p>
          <a:p>
            <a:r>
              <a:rPr lang="en-US" sz="1400" dirty="0" smtClean="0"/>
              <a:t>On click -&gt; location.href= ‘/search/keyword’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690" y="5546582"/>
            <a:ext cx="2712620" cy="57481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533690" y="5664200"/>
            <a:ext cx="2562810" cy="457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8815095" y="2035692"/>
            <a:ext cx="1068095" cy="36285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99618" y="1450916"/>
            <a:ext cx="5487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Social links:</a:t>
            </a:r>
          </a:p>
          <a:p>
            <a:r>
              <a:rPr lang="en-US" sz="1400" dirty="0" smtClean="0"/>
              <a:t> Facebook page, Instagram page, WhatsApp sales chat, Telegram channel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67301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/>
      <p:bldP spid="17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86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General topics &amp; functionality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1309687"/>
            <a:ext cx="9905999" cy="3541714"/>
          </a:xfrm>
        </p:spPr>
        <p:txBody>
          <a:bodyPr/>
          <a:lstStyle/>
          <a:p>
            <a:r>
              <a:rPr lang="en-US" dirty="0" smtClean="0"/>
              <a:t>User icon clicked: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F5CA-9C3A-463A-B136-DA15D411502F}" type="slidenum">
              <a:rPr lang="en-US" smtClean="0"/>
              <a:t>9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19500" y="1627188"/>
            <a:ext cx="15113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619500" y="1672245"/>
            <a:ext cx="0" cy="1807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223834"/>
            <a:ext cx="6535062" cy="18385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59" y="3593830"/>
            <a:ext cx="6449325" cy="19433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50300" y="3289300"/>
            <a:ext cx="167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When logged in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1571" y="3143457"/>
            <a:ext cx="1797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When logged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95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493</TotalTime>
  <Words>799</Words>
  <Application>Microsoft Office PowerPoint</Application>
  <PresentationFormat>Widescreen</PresentationFormat>
  <Paragraphs>127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Trebuchet MS</vt:lpstr>
      <vt:lpstr>Tw Cen MT</vt:lpstr>
      <vt:lpstr>Wingdings</vt:lpstr>
      <vt:lpstr>Circuit</vt:lpstr>
      <vt:lpstr>Dot digital Website proposal</vt:lpstr>
      <vt:lpstr>Abstract</vt:lpstr>
      <vt:lpstr>Site map</vt:lpstr>
      <vt:lpstr>Home page</vt:lpstr>
      <vt:lpstr>Products container</vt:lpstr>
      <vt:lpstr>collections</vt:lpstr>
      <vt:lpstr>Contact us</vt:lpstr>
      <vt:lpstr>footer</vt:lpstr>
      <vt:lpstr>General topics &amp; functionality</vt:lpstr>
      <vt:lpstr>PowerPoint Presentation</vt:lpstr>
      <vt:lpstr>Searching for a product - 2</vt:lpstr>
      <vt:lpstr>General topics &amp; functionality</vt:lpstr>
      <vt:lpstr>Products card clicked - 2</vt:lpstr>
      <vt:lpstr>General topics &amp; functionality</vt:lpstr>
      <vt:lpstr>General topics &amp; functionality</vt:lpstr>
      <vt:lpstr>General topics &amp; functionality</vt:lpstr>
      <vt:lpstr>General topics &amp; functionality</vt:lpstr>
      <vt:lpstr>General topics &amp; functionality</vt:lpstr>
      <vt:lpstr>General topics &amp; functionality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 digital Website proposal</dc:title>
  <dc:creator>Elias Tommeh</dc:creator>
  <cp:lastModifiedBy>Elias Tommeh</cp:lastModifiedBy>
  <cp:revision>46</cp:revision>
  <dcterms:created xsi:type="dcterms:W3CDTF">2021-11-25T12:12:22Z</dcterms:created>
  <dcterms:modified xsi:type="dcterms:W3CDTF">2021-11-27T14:55:03Z</dcterms:modified>
</cp:coreProperties>
</file>